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1pPr>
    <a:lvl2pPr marL="0" marR="0" indent="457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2pPr>
    <a:lvl3pPr marL="0" marR="0" indent="914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3pPr>
    <a:lvl4pPr marL="0" marR="0" indent="1371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4pPr>
    <a:lvl5pPr marL="0" marR="0" indent="18288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5pPr>
    <a:lvl6pPr marL="0" marR="0" indent="22860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6pPr>
    <a:lvl7pPr marL="0" marR="0" indent="2743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7pPr>
    <a:lvl8pPr marL="0" marR="0" indent="3200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8pPr>
    <a:lvl9pPr marL="0" marR="0" indent="3657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357243"/>
              <a:satOff val="7293"/>
              <a:lumOff val="8906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3">
              <a:satOff val="1412"/>
              <a:lumOff val="16412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>
                  <a:satOff val="1412"/>
                  <a:lumOff val="16412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6E937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FFF171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A51B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E1A84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103425"/>
              <a:satOff val="-7243"/>
              <a:lumOff val="992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chemeClr val="accent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lumOff val="-14283"/>
            </a:schemeClr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5">
                  <a:lumOff val="-1428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satOff val="-6299"/>
              <a:lumOff val="-32309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5D5D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ia e Data"/>
          <p:cNvSpPr txBox="1"/>
          <p:nvPr>
            <p:ph type="body" sz="quarter" idx="21" hasCustomPrompt="1"/>
          </p:nvPr>
        </p:nvSpPr>
        <p:spPr>
          <a:xfrm>
            <a:off x="1206500" y="12268950"/>
            <a:ext cx="21971000" cy="660401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spcBef>
                <a:spcPts val="0"/>
              </a:spcBef>
              <a:buSzTx/>
              <a:buNone/>
              <a:defRPr sz="33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Autoria e Data</a:t>
            </a:r>
          </a:p>
        </p:txBody>
      </p:sp>
      <p:sp>
        <p:nvSpPr>
          <p:cNvPr id="12" name="Nível de Corpo Um…"/>
          <p:cNvSpPr txBox="1"/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Subtítulo da Apresentação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" name="Título da Apresentação"/>
          <p:cNvSpPr txBox="1"/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pc="-119" sz="12000"/>
            </a:lvl1pPr>
          </a:lstStyle>
          <a:p>
            <a:pPr/>
            <a:r>
              <a:t>Título da Apresentação</a:t>
            </a:r>
          </a:p>
        </p:txBody>
      </p:sp>
      <p:sp>
        <p:nvSpPr>
          <p:cNvPr id="14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penas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ubtítulo do Slide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Subtítulo do Slide</a:t>
            </a:r>
          </a:p>
        </p:txBody>
      </p:sp>
      <p:sp>
        <p:nvSpPr>
          <p:cNvPr id="100" name="Título do Slid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Título do Slide</a:t>
            </a:r>
          </a:p>
        </p:txBody>
      </p:sp>
      <p:sp>
        <p:nvSpPr>
          <p:cNvPr id="101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ubtítulo de Agenda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Subtítulo de Agenda</a:t>
            </a:r>
          </a:p>
        </p:txBody>
      </p:sp>
      <p:sp>
        <p:nvSpPr>
          <p:cNvPr id="109" name="Nível de Corpo Um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6000"/>
              </a:spcBef>
              <a:buSzTx/>
              <a:buNone/>
              <a:defRPr sz="5000"/>
            </a:lvl1pPr>
            <a:lvl2pPr marL="0" indent="457200">
              <a:spcBef>
                <a:spcPts val="6000"/>
              </a:spcBef>
              <a:buSzTx/>
              <a:buNone/>
              <a:defRPr sz="5000"/>
            </a:lvl2pPr>
            <a:lvl3pPr marL="0" indent="914400">
              <a:spcBef>
                <a:spcPts val="6000"/>
              </a:spcBef>
              <a:buSzTx/>
              <a:buNone/>
              <a:defRPr sz="5000"/>
            </a:lvl3pPr>
            <a:lvl4pPr marL="0" indent="1371600">
              <a:spcBef>
                <a:spcPts val="6000"/>
              </a:spcBef>
              <a:buSzTx/>
              <a:buNone/>
              <a:defRPr sz="5000"/>
            </a:lvl4pPr>
            <a:lvl5pPr marL="0" indent="1828800">
              <a:spcBef>
                <a:spcPts val="6000"/>
              </a:spcBef>
              <a:buSzTx/>
              <a:buNone/>
              <a:defRPr sz="5000"/>
            </a:lvl5pPr>
          </a:lstStyle>
          <a:p>
            <a:pPr/>
            <a:r>
              <a:t>Tópicos da Agenda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0" name="Título da Agenda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Título da Agenda</a:t>
            </a:r>
          </a:p>
        </p:txBody>
      </p:sp>
      <p:sp>
        <p:nvSpPr>
          <p:cNvPr id="111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cl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Nível de Corpo Um…"/>
          <p:cNvSpPr txBox="1"/>
          <p:nvPr>
            <p:ph type="body" sz="half" idx="1" hasCustomPrompt="1"/>
          </p:nvPr>
        </p:nvSpPr>
        <p:spPr>
          <a:xfrm>
            <a:off x="1206500" y="4191000"/>
            <a:ext cx="21971000" cy="40894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Declaração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ato Princip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Nível de Corpo Um…"/>
          <p:cNvSpPr txBox="1"/>
          <p:nvPr>
            <p:ph type="body" idx="1" hasCustomPrompt="1"/>
          </p:nvPr>
        </p:nvSpPr>
        <p:spPr>
          <a:xfrm>
            <a:off x="1206500" y="1206500"/>
            <a:ext cx="21971000" cy="7353300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Informações do fato"/>
          <p:cNvSpPr txBox="1"/>
          <p:nvPr>
            <p:ph type="body" sz="quarter" idx="21" hasCustomPrompt="1"/>
          </p:nvPr>
        </p:nvSpPr>
        <p:spPr>
          <a:xfrm>
            <a:off x="1206500" y="8128000"/>
            <a:ext cx="21971000" cy="1079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90000"/>
              </a:lnSpc>
              <a:spcBef>
                <a:spcPts val="0"/>
              </a:spcBef>
              <a:buSzTx/>
              <a:buNone/>
              <a:defRPr spc="-55"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Informações do fato</a:t>
            </a:r>
          </a:p>
        </p:txBody>
      </p:sp>
      <p:sp>
        <p:nvSpPr>
          <p:cNvPr id="128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ribuição"/>
          <p:cNvSpPr txBox="1"/>
          <p:nvPr>
            <p:ph type="body" sz="quarter" idx="21" hasCustomPrompt="1"/>
          </p:nvPr>
        </p:nvSpPr>
        <p:spPr>
          <a:xfrm>
            <a:off x="5461000" y="9563100"/>
            <a:ext cx="13728700" cy="698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36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Atribuição</a:t>
            </a:r>
          </a:p>
        </p:txBody>
      </p:sp>
      <p:sp>
        <p:nvSpPr>
          <p:cNvPr id="136" name="Nível de Corpo Um…"/>
          <p:cNvSpPr txBox="1"/>
          <p:nvPr>
            <p:ph type="body" sz="quarter" idx="1" hasCustomPrompt="1"/>
          </p:nvPr>
        </p:nvSpPr>
        <p:spPr>
          <a:xfrm>
            <a:off x="5194300" y="4165600"/>
            <a:ext cx="13995400" cy="4432300"/>
          </a:xfrm>
          <a:prstGeom prst="rect">
            <a:avLst/>
          </a:prstGeom>
        </p:spPr>
        <p:txBody>
          <a:bodyPr anchor="b"/>
          <a:lstStyle>
            <a:lvl1pPr marL="254000" indent="-2540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1pPr>
            <a:lvl2pPr marL="254000" indent="2032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2pPr>
            <a:lvl3pPr marL="254000" indent="6604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3pPr>
            <a:lvl4pPr marL="254000" indent="11176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4pPr>
            <a:lvl5pPr marL="254000" indent="15748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“Citação Notável”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rês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Imagem de perto de um padrão branco curvo em camada"/>
          <p:cNvSpPr/>
          <p:nvPr>
            <p:ph type="pic" sz="quarter" idx="21"/>
          </p:nvPr>
        </p:nvSpPr>
        <p:spPr>
          <a:xfrm>
            <a:off x="1257300" y="3213100"/>
            <a:ext cx="7289800" cy="7289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Imagem de perto de um padrão de pedras cinza em camada"/>
          <p:cNvSpPr/>
          <p:nvPr>
            <p:ph type="pic" sz="quarter" idx="22"/>
          </p:nvPr>
        </p:nvSpPr>
        <p:spPr>
          <a:xfrm>
            <a:off x="7353300" y="3632200"/>
            <a:ext cx="9677400" cy="6451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Imagem de perto de um padrão branco corrugado"/>
          <p:cNvSpPr/>
          <p:nvPr>
            <p:ph type="pic" sz="quarter" idx="23"/>
          </p:nvPr>
        </p:nvSpPr>
        <p:spPr>
          <a:xfrm>
            <a:off x="14621933" y="3632200"/>
            <a:ext cx="9677401" cy="64572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orredor futurístico angular branco com sombras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trutura futurista branca curvada"/>
          <p:cNvSpPr/>
          <p:nvPr>
            <p:ph type="pic" idx="21"/>
          </p:nvPr>
        </p:nvSpPr>
        <p:spPr>
          <a:xfrm>
            <a:off x="0" y="-5397500"/>
            <a:ext cx="27190700" cy="203930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Autoria e Data"/>
          <p:cNvSpPr txBox="1"/>
          <p:nvPr>
            <p:ph type="body" sz="quarter" idx="22" hasCustomPrompt="1"/>
          </p:nvPr>
        </p:nvSpPr>
        <p:spPr>
          <a:xfrm>
            <a:off x="1206500" y="12268200"/>
            <a:ext cx="21971000" cy="660400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spcBef>
                <a:spcPts val="0"/>
              </a:spcBef>
              <a:buSzTx/>
              <a:buNone/>
              <a:defRPr sz="33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Autoria e Data</a:t>
            </a:r>
          </a:p>
        </p:txBody>
      </p:sp>
      <p:sp>
        <p:nvSpPr>
          <p:cNvPr id="23" name="Nível de Corpo Um…"/>
          <p:cNvSpPr txBox="1"/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Subtítulo da Apresentação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Título da Apresentação"/>
          <p:cNvSpPr txBox="1"/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pc="-119" sz="12000"/>
            </a:lvl1pPr>
          </a:lstStyle>
          <a:p>
            <a:pPr/>
            <a:r>
              <a:t>Título da Apresentação</a:t>
            </a:r>
          </a:p>
        </p:txBody>
      </p:sp>
      <p:sp>
        <p:nvSpPr>
          <p:cNvPr id="25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Foto Alternati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magem de perto de um padrão branco curvo em camada"/>
          <p:cNvSpPr/>
          <p:nvPr>
            <p:ph type="pic" idx="21"/>
          </p:nvPr>
        </p:nvSpPr>
        <p:spPr>
          <a:xfrm>
            <a:off x="11569700" y="0"/>
            <a:ext cx="13716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Título do Slide"/>
          <p:cNvSpPr txBox="1"/>
          <p:nvPr>
            <p:ph type="title" hasCustomPrompt="1"/>
          </p:nvPr>
        </p:nvSpPr>
        <p:spPr>
          <a:xfrm>
            <a:off x="1206500" y="13335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Título do Slide</a:t>
            </a:r>
          </a:p>
        </p:txBody>
      </p:sp>
      <p:sp>
        <p:nvSpPr>
          <p:cNvPr id="34" name="Nível de Corpo Um…"/>
          <p:cNvSpPr txBox="1"/>
          <p:nvPr>
            <p:ph type="body" sz="quarter" idx="1" hasCustomPrompt="1"/>
          </p:nvPr>
        </p:nvSpPr>
        <p:spPr>
          <a:xfrm>
            <a:off x="1206500" y="7150100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Subtítulo do Slide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Marcado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ubtítulo do Slide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Subtítulo do Slide</a:t>
            </a:r>
          </a:p>
        </p:txBody>
      </p:sp>
      <p:sp>
        <p:nvSpPr>
          <p:cNvPr id="43" name="Título do Slid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Título do Slide</a:t>
            </a:r>
          </a:p>
        </p:txBody>
      </p:sp>
      <p:sp>
        <p:nvSpPr>
          <p:cNvPr id="44" name="Nível de Corpo Um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com marcadores do slide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Marcado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Nível de Corpo Um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com marcadores do slide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, Marcadores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Imagem de perto da borda de uma pedra branca curvada"/>
          <p:cNvSpPr/>
          <p:nvPr>
            <p:ph type="pic" idx="21"/>
          </p:nvPr>
        </p:nvSpPr>
        <p:spPr>
          <a:xfrm>
            <a:off x="12382500" y="-1206500"/>
            <a:ext cx="12103100" cy="16140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Subtítulo do Slide"/>
          <p:cNvSpPr txBox="1"/>
          <p:nvPr>
            <p:ph type="body" sz="quarter" idx="22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Subtítulo do Slide</a:t>
            </a:r>
          </a:p>
        </p:txBody>
      </p:sp>
      <p:sp>
        <p:nvSpPr>
          <p:cNvPr id="62" name="Título do Slide"/>
          <p:cNvSpPr txBox="1"/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pPr/>
            <a:r>
              <a:t>Título do Slide</a:t>
            </a:r>
          </a:p>
        </p:txBody>
      </p:sp>
      <p:sp>
        <p:nvSpPr>
          <p:cNvPr id="63" name="Nível de Corpo Um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Texto com marcadores do slide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, Marcadores e Vídeo Peque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ubtítulo do Slide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Subtítulo do Slide</a:t>
            </a:r>
          </a:p>
        </p:txBody>
      </p:sp>
      <p:sp>
        <p:nvSpPr>
          <p:cNvPr id="72" name="Título do Slid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Título do Slide</a:t>
            </a:r>
          </a:p>
        </p:txBody>
      </p:sp>
      <p:sp>
        <p:nvSpPr>
          <p:cNvPr id="73" name="Nível de Corpo Um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Texto com marcadores do slide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4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, Marcadores e Vídeo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ubtítulo do Slide"/>
          <p:cNvSpPr txBox="1"/>
          <p:nvPr>
            <p:ph type="body" sz="quarter" idx="21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Subtítulo do Slide</a:t>
            </a:r>
          </a:p>
        </p:txBody>
      </p:sp>
      <p:sp>
        <p:nvSpPr>
          <p:cNvPr id="82" name="Título do Slide"/>
          <p:cNvSpPr txBox="1"/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pPr/>
            <a:r>
              <a:t>Título do Slide</a:t>
            </a:r>
          </a:p>
        </p:txBody>
      </p:sp>
      <p:sp>
        <p:nvSpPr>
          <p:cNvPr id="83" name="Nível de Corpo Um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Texto com marcadores do slide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4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ítulo da Seção"/>
          <p:cNvSpPr txBox="1"/>
          <p:nvPr>
            <p:ph type="title" hasCustomPrompt="1"/>
          </p:nvPr>
        </p:nvSpPr>
        <p:spPr>
          <a:xfrm>
            <a:off x="1206496" y="39116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119" sz="12000"/>
            </a:lvl1pPr>
          </a:lstStyle>
          <a:p>
            <a:pPr/>
            <a:r>
              <a:t>Título da Seção</a:t>
            </a:r>
          </a:p>
        </p:txBody>
      </p:sp>
      <p:sp>
        <p:nvSpPr>
          <p:cNvPr id="92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do Slide"/>
          <p:cNvSpPr txBox="1"/>
          <p:nvPr>
            <p:ph type="title" hasCustomPrompt="1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Título do Slide</a:t>
            </a:r>
          </a:p>
        </p:txBody>
      </p:sp>
      <p:sp>
        <p:nvSpPr>
          <p:cNvPr id="3" name="Nível de Corpo Um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Texto com marcadores do slide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Número do Slide"/>
          <p:cNvSpPr txBox="1"/>
          <p:nvPr>
            <p:ph type="sldNum" sz="quarter" idx="2"/>
          </p:nvPr>
        </p:nvSpPr>
        <p:spPr>
          <a:xfrm>
            <a:off x="23558499" y="12458699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584200">
              <a:spcBef>
                <a:spcPts val="0"/>
              </a:spcBef>
              <a:defRPr sz="2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1pPr>
      <a:lvl2pPr marL="0" marR="0" indent="457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2pPr>
      <a:lvl3pPr marL="0" marR="0" indent="914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3pPr>
      <a:lvl4pPr marL="0" marR="0" indent="1371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4pPr>
      <a:lvl5pPr marL="0" marR="0" indent="18288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5pPr>
      <a:lvl6pPr marL="0" marR="0" indent="22860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6pPr>
      <a:lvl7pPr marL="0" marR="0" indent="2743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7pPr>
      <a:lvl8pPr marL="0" marR="0" indent="3200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8pPr>
      <a:lvl9pPr marL="0" marR="0" indent="3657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9pPr>
    </p:titleStyle>
    <p:bodyStyle>
      <a:lvl1pPr marL="457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1pPr>
      <a:lvl2pPr marL="914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2pPr>
      <a:lvl3pPr marL="1371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3pPr>
      <a:lvl4pPr marL="1828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4pPr>
      <a:lvl5pPr marL="22860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5pPr>
      <a:lvl6pPr marL="2743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6pPr>
      <a:lvl7pPr marL="3200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7pPr>
      <a:lvl8pPr marL="3657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8pPr>
      <a:lvl9pPr marL="4114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ubtítulo do Slid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2" name="Título do Slid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2316479">
              <a:defRPr spc="-95" sz="9500"/>
            </a:pPr>
          </a:p>
        </p:txBody>
      </p:sp>
      <p:sp>
        <p:nvSpPr>
          <p:cNvPr id="173" name="Texto com marcadores do slide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74" name="Semana da Familia 2606.jpg" descr="Semana da Familia 260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ubtítulo do Slid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7" name="Título do Slid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2316479">
              <a:defRPr spc="-95" sz="9500"/>
            </a:pPr>
          </a:p>
        </p:txBody>
      </p:sp>
      <p:sp>
        <p:nvSpPr>
          <p:cNvPr id="178" name="Texto com marcadores do slide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79" name="Semana da Familia 2601.jpg" descr="Semana da Familia 260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ubtítulo do Slid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2" name="Título do Slid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2316479">
              <a:defRPr spc="-95" sz="9500"/>
            </a:pPr>
          </a:p>
        </p:txBody>
      </p:sp>
      <p:sp>
        <p:nvSpPr>
          <p:cNvPr id="183" name="Texto com marcadores do slide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84" name="Semana da Familia 2602.jpg" descr="Semana da Familia 260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ubtítulo do Slid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7" name="Título do Slid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2316479">
              <a:defRPr spc="-95" sz="9500"/>
            </a:pPr>
          </a:p>
        </p:txBody>
      </p:sp>
      <p:sp>
        <p:nvSpPr>
          <p:cNvPr id="188" name="Texto com marcadores do slide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89" name="Semana da Familia 2603.jpg" descr="Semana da Familia 260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ubtítulo do Slid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2" name="Título do Slid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2316479">
              <a:defRPr spc="-95" sz="9500"/>
            </a:pPr>
          </a:p>
        </p:txBody>
      </p:sp>
      <p:sp>
        <p:nvSpPr>
          <p:cNvPr id="193" name="Texto com marcadores do slide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94" name="Semana da Familia 2604.jpg" descr="Semana da Familia 260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ubtítulo do Slid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7" name="Título do Slid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2316479">
              <a:defRPr spc="-95" sz="9500"/>
            </a:pPr>
          </a:p>
        </p:txBody>
      </p:sp>
      <p:sp>
        <p:nvSpPr>
          <p:cNvPr id="198" name="Texto com marcadores do slide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99" name="Semana da Familia 2605.jpg" descr="Semana da Familia 260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ubtítulo do Slid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2" name="Título do Slid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2316479">
              <a:defRPr spc="-95" sz="9500"/>
            </a:pPr>
          </a:p>
        </p:txBody>
      </p:sp>
      <p:sp>
        <p:nvSpPr>
          <p:cNvPr id="203" name="Texto com marcadores do slide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204" name="Semana da Familia 2607.jpg" descr="Semana da Familia 2607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53585F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000000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